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72" r:id="rId3"/>
    <p:sldId id="270" r:id="rId4"/>
    <p:sldId id="271" r:id="rId5"/>
    <p:sldId id="259" r:id="rId6"/>
    <p:sldId id="268" r:id="rId7"/>
    <p:sldId id="275" r:id="rId8"/>
    <p:sldId id="276" r:id="rId9"/>
    <p:sldId id="261" r:id="rId10"/>
    <p:sldId id="262" r:id="rId11"/>
    <p:sldId id="263" r:id="rId12"/>
    <p:sldId id="264" r:id="rId13"/>
    <p:sldId id="273" r:id="rId14"/>
    <p:sldId id="265" r:id="rId15"/>
    <p:sldId id="266" r:id="rId16"/>
    <p:sldId id="267" r:id="rId17"/>
    <p:sldId id="256" r:id="rId18"/>
    <p:sldId id="269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33" autoAdjust="0"/>
    <p:restoredTop sz="94660"/>
  </p:normalViewPr>
  <p:slideViewPr>
    <p:cSldViewPr snapToGrid="0">
      <p:cViewPr varScale="1">
        <p:scale>
          <a:sx n="90" d="100"/>
          <a:sy n="90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71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88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7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862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13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511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23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09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103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8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03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5163-773B-4AF7-98B8-91AAB0998087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5F0E8-547A-4269-9659-7DB98BBD5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23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541">
        <p15:prstTrans prst="drape"/>
      </p:transition>
    </mc:Choice>
    <mc:Fallback xmlns="">
      <p:transition spd="slow" advClick="0" advTm="5541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2.png"/><Relationship Id="rId4" Type="http://schemas.openxmlformats.org/officeDocument/2006/relationships/image" Target="../media/image23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3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audio" Target="../media/media15.m4a"/><Relationship Id="rId7" Type="http://schemas.openxmlformats.org/officeDocument/2006/relationships/image" Target="../media/image44.jpg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audio" Target="../media/media16.m4a"/><Relationship Id="rId7" Type="http://schemas.openxmlformats.org/officeDocument/2006/relationships/image" Target="../media/image48.jpg"/><Relationship Id="rId2" Type="http://schemas.microsoft.com/office/2007/relationships/media" Target="../media/media16.m4a"/><Relationship Id="rId1" Type="http://schemas.openxmlformats.org/officeDocument/2006/relationships/tags" Target="../tags/tag5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hyperlink" Target="https://www.pinterest.ru/pin/701857923156014477/" TargetMode="Externa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8.m4a"/><Relationship Id="rId7" Type="http://schemas.openxmlformats.org/officeDocument/2006/relationships/image" Target="../media/image20.jpe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9.m4a"/><Relationship Id="rId7" Type="http://schemas.openxmlformats.org/officeDocument/2006/relationships/image" Target="../media/image25.jpe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Фон для презентации дети – Фоны для детской презентации Powerpoint ...">
            <a:extLst>
              <a:ext uri="{FF2B5EF4-FFF2-40B4-BE49-F238E27FC236}">
                <a16:creationId xmlns:a16="http://schemas.microsoft.com/office/drawing/2014/main" id="{81DDB592-5F68-47AC-8989-D28866C44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89367"/>
            <a:ext cx="9143999" cy="6261904"/>
          </a:xfrm>
          <a:prstGeom prst="rect">
            <a:avLst/>
          </a:prstGeom>
          <a:solidFill>
            <a:schemeClr val="accent4">
              <a:lumMod val="20000"/>
              <a:lumOff val="80000"/>
              <a:alpha val="99000"/>
            </a:schemeClr>
          </a:solidFill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31E71-F254-4B11-943E-EB9405F87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316" y="729205"/>
            <a:ext cx="6676939" cy="3240911"/>
          </a:xfrm>
        </p:spPr>
        <p:txBody>
          <a:bodyPr>
            <a:noAutofit/>
          </a:bodyPr>
          <a:lstStyle/>
          <a:p>
            <a:r>
              <a:rPr lang="ru-RU" sz="3300" b="1" dirty="0">
                <a:solidFill>
                  <a:srgbClr val="00B0F0"/>
                </a:solidFill>
              </a:rPr>
              <a:t>ГКУ СО КК </a:t>
            </a:r>
            <a:br>
              <a:rPr lang="ru-RU" sz="3300" b="1" dirty="0">
                <a:solidFill>
                  <a:srgbClr val="00B0F0"/>
                </a:solidFill>
              </a:rPr>
            </a:br>
            <a:r>
              <a:rPr lang="ru-RU" sz="3300" b="1" dirty="0">
                <a:solidFill>
                  <a:srgbClr val="00B0F0"/>
                </a:solidFill>
              </a:rPr>
              <a:t>«КРАСНОДАРСКИЙ РЕАБИЛИТАЦИОННЫЙ ЦЕНТР ДЛЯ ДЕТЕЙ И ПОДРОСТКОВ С ОГРАНИЧЕННЫМИ ВОЗМОЖНОСТЯМИ»</a:t>
            </a:r>
            <a:br>
              <a:rPr lang="ru-RU" sz="3300" b="1" dirty="0">
                <a:solidFill>
                  <a:srgbClr val="00B0F0"/>
                </a:solidFill>
              </a:rPr>
            </a:br>
            <a:endParaRPr lang="ru-RU" sz="3300" dirty="0"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5E2A1-EA3C-43C9-90BA-209F3F4838E9}"/>
              </a:ext>
            </a:extLst>
          </p:cNvPr>
          <p:cNvSpPr txBox="1"/>
          <p:nvPr/>
        </p:nvSpPr>
        <p:spPr>
          <a:xfrm>
            <a:off x="2233916" y="4081853"/>
            <a:ext cx="6794339" cy="1015663"/>
          </a:xfrm>
          <a:prstGeom prst="rect">
            <a:avLst/>
          </a:prstGeom>
          <a:noFill/>
          <a:ln>
            <a:noFill/>
          </a:ln>
          <a:effectLst>
            <a:glow rad="101600">
              <a:srgbClr val="00B0F0">
                <a:alpha val="6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ContrastingRigh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НАША СКАЗКА</a:t>
            </a:r>
          </a:p>
        </p:txBody>
      </p:sp>
      <p:pic>
        <p:nvPicPr>
          <p:cNvPr id="6" name="Barbariki_Barbariki__(hewbi.com)">
            <a:hlinkClick r:id="" action="ppaction://media"/>
            <a:extLst>
              <a:ext uri="{FF2B5EF4-FFF2-40B4-BE49-F238E27FC236}">
                <a16:creationId xmlns:a16="http://schemas.microsoft.com/office/drawing/2014/main" id="{337F09AC-566B-4A1E-B247-FF262198C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73D711DE-0369-484A-8DAE-7FC9D02537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2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6385">
        <p15:prstTrans prst="drape"/>
      </p:transition>
    </mc:Choice>
    <mc:Fallback>
      <p:transition spd="slow" advClick="0" advTm="6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етские фоны для презентаций (88 фото) - красивые картинки">
            <a:extLst>
              <a:ext uri="{FF2B5EF4-FFF2-40B4-BE49-F238E27FC236}">
                <a16:creationId xmlns:a16="http://schemas.microsoft.com/office/drawing/2014/main" id="{8BD1EB6B-874D-427F-BD9F-4BAA277B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4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F641B1-58F2-4043-8A87-45B61F3CC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3" y="145914"/>
            <a:ext cx="8754894" cy="6326149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415890B-55E3-4AAF-A872-FE472263F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08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713">
        <p15:prstTrans prst="drape"/>
      </p:transition>
    </mc:Choice>
    <mc:Fallback>
      <p:transition spd="slow" advClick="0" advTm="2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Зеленый летний пейзаж для фотошопа. PSD - Green Landscape Template">
            <a:extLst>
              <a:ext uri="{FF2B5EF4-FFF2-40B4-BE49-F238E27FC236}">
                <a16:creationId xmlns:a16="http://schemas.microsoft.com/office/drawing/2014/main" id="{87A391DA-0FAC-4B1C-9D25-92DF06453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Скачать для детской презентации красивый фон">
            <a:extLst>
              <a:ext uri="{FF2B5EF4-FFF2-40B4-BE49-F238E27FC236}">
                <a16:creationId xmlns:a16="http://schemas.microsoft.com/office/drawing/2014/main" id="{9DDF9ED2-DA3A-4FE2-95D4-4B0C2D27F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B0B5D2-3597-4A9E-BD34-210996860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118"/>
            <a:ext cx="5149175" cy="38618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38D971-E635-47DC-95E5-8C0823659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70" y="0"/>
            <a:ext cx="4863830" cy="36478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0CCE83-F205-4ADC-B0AF-C11BA3FE49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3890D6-1950-4586-9CDD-F3D842D31F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31" y="3429000"/>
            <a:ext cx="4008269" cy="34290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C602090F-E060-49E7-8241-CCD1A8000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7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2399">
        <p15:prstTrans prst="origami"/>
      </p:transition>
    </mc:Choice>
    <mc:Fallback>
      <p:transition spd="slow" advClick="0" advTm="2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резентация &quot;Шаблон презентации &quot;Лето&quot;&quot; - скачать презентации по ...">
            <a:extLst>
              <a:ext uri="{FF2B5EF4-FFF2-40B4-BE49-F238E27FC236}">
                <a16:creationId xmlns:a16="http://schemas.microsoft.com/office/drawing/2014/main" id="{42560563-7A4C-4372-97F8-B5CFC04BE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8" y="4416"/>
            <a:ext cx="9007812" cy="67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BAB9C5-5925-4FF6-A428-D9D1148AC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44" y="1945757"/>
            <a:ext cx="6549656" cy="4912242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E58B899-E1E5-4FD2-B820-80245D7A0B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32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6503">
        <p15:prstTrans prst="drape"/>
      </p:transition>
    </mc:Choice>
    <mc:Fallback>
      <p:transition spd="slow" advClick="0" advTm="65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Зеленый летний пейзаж для фотошопа. PSD - Green Landscape Template">
            <a:extLst>
              <a:ext uri="{FF2B5EF4-FFF2-40B4-BE49-F238E27FC236}">
                <a16:creationId xmlns:a16="http://schemas.microsoft.com/office/drawing/2014/main" id="{564A4A6D-2E8D-472D-B4CC-43CF64C0A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86F86D-B538-48FF-BF3F-0404B2CC8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B79A06-C57A-459E-976D-EC75AC2EF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7CEEDB-DA0A-41C8-8C5D-F639055713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0"/>
            <a:ext cx="4572001" cy="34290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8413C6-BD21-48C8-A5E2-D959CD16E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428998"/>
            <a:ext cx="4572001" cy="3429001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C01DA922-2ADE-495D-980E-636036617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68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6999">
        <p15:prstTrans prst="drape"/>
      </p:transition>
    </mc:Choice>
    <mc:Fallback>
      <p:transition spd="slow" advClick="0" advTm="6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Создам детскую презентацию на любую тему - 5bucks.ru">
            <a:extLst>
              <a:ext uri="{FF2B5EF4-FFF2-40B4-BE49-F238E27FC236}">
                <a16:creationId xmlns:a16="http://schemas.microsoft.com/office/drawing/2014/main" id="{0EC5F44B-7E39-4ACF-B8B3-7441D56B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5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D69573-A401-432A-A3BC-50BC137BA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52" y="801630"/>
            <a:ext cx="3128211" cy="60443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6E1440-523E-40A5-BE42-984A2F5916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06" y="1"/>
            <a:ext cx="3110470" cy="5486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4FF06E-C6D1-4A58-B9AC-5507EDCB91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61" y="3874168"/>
            <a:ext cx="3433011" cy="2989849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33ED7CC-4560-436B-9386-ACC9A48456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88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889">
        <p15:prstTrans prst="drape"/>
      </p:transition>
    </mc:Choice>
    <mc:Fallback>
      <p:transition spd="slow" advClick="0" advTm="5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Я благодарю вас за урок">
            <a:extLst>
              <a:ext uri="{FF2B5EF4-FFF2-40B4-BE49-F238E27FC236}">
                <a16:creationId xmlns:a16="http://schemas.microsoft.com/office/drawing/2014/main" id="{BEF15D4B-1F19-491F-BFD6-BE0C07A8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6" y="0"/>
            <a:ext cx="9149886" cy="685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8438C-8CFB-4981-8960-DD219D350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92" y="641483"/>
            <a:ext cx="2725153" cy="53660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C91F94-17F1-442F-A8CC-4ACB98F99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11" y="2119227"/>
            <a:ext cx="2382253" cy="47726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D8164E-C337-4A57-8553-06C91BE201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55" y="204536"/>
            <a:ext cx="2411519" cy="4957011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3A8CB8FE-B464-4954-AA0B-57D9A4ADFA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232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382">
        <p15:prstTrans prst="drape"/>
      </p:transition>
    </mc:Choice>
    <mc:Fallback>
      <p:transition spd="slow" advClick="0" advTm="10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Зеленый летний пейзаж для фотошопа. PSD - Green Landscape Template">
            <a:extLst>
              <a:ext uri="{FF2B5EF4-FFF2-40B4-BE49-F238E27FC236}">
                <a16:creationId xmlns:a16="http://schemas.microsoft.com/office/drawing/2014/main" id="{8627162D-2C24-4C2C-9045-859082690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367E6C-C2E3-422E-B874-8DF146C2A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9" y="288758"/>
            <a:ext cx="3248526" cy="62804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D756B8-6352-4434-9DA9-77930E67D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88758"/>
            <a:ext cx="3645569" cy="6280484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EAAF1A2-D182-46AB-81D2-94A71B253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18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439">
        <p15:prstTrans prst="drape"/>
      </p:transition>
    </mc:Choice>
    <mc:Fallback>
      <p:transition spd="slow" advClick="0" advTm="4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F785F-521C-4208-9512-D5359EE5C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br>
              <a:rPr lang="ru-RU" dirty="0">
                <a:effectLst/>
                <a:hlinkClick r:id="rId4" tooltip=" "/>
              </a:rPr>
            </a:b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C50CA9-09CE-45D1-8F0C-D1977C38C4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для презентаций для детского сада — Яндекс.Картинки ...">
            <a:extLst>
              <a:ext uri="{FF2B5EF4-FFF2-40B4-BE49-F238E27FC236}">
                <a16:creationId xmlns:a16="http://schemas.microsoft.com/office/drawing/2014/main" id="{F7A7EC1A-75F7-43AC-B9C0-BA0BF208C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206" y="194522"/>
            <a:ext cx="4913735" cy="633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для презентаций для детского сада — Яндекс.Картинки ...">
            <a:extLst>
              <a:ext uri="{FF2B5EF4-FFF2-40B4-BE49-F238E27FC236}">
                <a16:creationId xmlns:a16="http://schemas.microsoft.com/office/drawing/2014/main" id="{71912A67-5C57-452D-9A6C-18F2696F3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487" y="194522"/>
            <a:ext cx="4994758" cy="633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D0B42C-10E8-451E-B2A9-B2140D4E9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96" y="194521"/>
            <a:ext cx="2300363" cy="43640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5BAD60-2C01-4F39-894F-F7E159753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" y="328675"/>
            <a:ext cx="2707713" cy="46676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5C2BD3-385E-4109-B7B2-AB437BE6F0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6"/>
          <a:stretch/>
        </p:blipFill>
        <p:spPr>
          <a:xfrm>
            <a:off x="5459914" y="619031"/>
            <a:ext cx="2803732" cy="4364037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2975E79-E2AB-4EC7-8420-B04C76FCF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431">
        <p15:prstTrans prst="drape"/>
      </p:transition>
    </mc:Choice>
    <mc:Fallback>
      <p:transition spd="slow" advClick="0" advTm="5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15A6DD-0E12-4032-90F0-7ADEC8D5B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89" y="0"/>
            <a:ext cx="4957011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F8255C-AE82-4110-A418-39DCAB146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8" y="0"/>
            <a:ext cx="4385511" cy="68580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4BD1F10-E530-4DBD-826C-BCC739DCA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88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47">
        <p15:prstTrans prst="drape"/>
      </p:transition>
    </mc:Choice>
    <mc:Fallback>
      <p:transition spd="slow" advClick="0" advTm="4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«До встречи» (25 фото) | Картинки, Открытки, Я скучаю по тебе">
            <a:extLst>
              <a:ext uri="{FF2B5EF4-FFF2-40B4-BE49-F238E27FC236}">
                <a16:creationId xmlns:a16="http://schemas.microsoft.com/office/drawing/2014/main" id="{4034235E-8320-4FE2-8D10-F52EF194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FC383765-65D2-4EE5-B5AF-C58213A98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9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6085">
        <p15:prstTrans prst="drape"/>
      </p:transition>
    </mc:Choice>
    <mc:Fallback>
      <p:transition spd="slow" advClick="0" advTm="6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AC5D2-2A0B-4B2E-8482-A439B4ED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65E2E9-4632-454D-A9C2-6DDC68840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83" y="60192"/>
            <a:ext cx="9329283" cy="6429042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68256C0-881A-4D28-AC6D-92A430DC0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64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816">
        <p15:prstTrans prst="curtains"/>
      </p:transition>
    </mc:Choice>
    <mc:Fallback>
      <p:transition spd="slow" advClick="0" advTm="1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2E064-46B1-4705-B1D0-9B572AEB2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Фоны для детских презентация» — карточка пользователя Римма М. в ...">
            <a:extLst>
              <a:ext uri="{FF2B5EF4-FFF2-40B4-BE49-F238E27FC236}">
                <a16:creationId xmlns:a16="http://schemas.microsoft.com/office/drawing/2014/main" id="{7CD4497F-AFBC-4C7A-8177-9DC7362A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46" y="159488"/>
            <a:ext cx="9448894" cy="669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CF1F3B-9126-4AD8-8E26-BF771BC0B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0" y="2942973"/>
            <a:ext cx="3915026" cy="391502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B2F238-3147-43A8-9213-3ECE49C04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2" y="2942974"/>
            <a:ext cx="5220035" cy="39150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E37D20-7720-43FB-9CB3-8CEF125D3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62925" cy="31221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1BFBB89-B33A-49F7-B449-07A70D778C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2" y="1"/>
            <a:ext cx="5211098" cy="3428999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322EC398-DE44-4538-8067-043618015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80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8957">
        <p15:prstTrans prst="drape"/>
      </p:transition>
    </mc:Choice>
    <mc:Fallback>
      <p:transition spd="slow" advClick="0" advTm="8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CA023-1DF6-4E9B-AC1A-B39E9EDD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Шаблон презентации &quot;Детские журналы&quot;">
            <a:extLst>
              <a:ext uri="{FF2B5EF4-FFF2-40B4-BE49-F238E27FC236}">
                <a16:creationId xmlns:a16="http://schemas.microsoft.com/office/drawing/2014/main" id="{6A3C3A42-16F8-48A4-B458-FE61CD07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7A96CE-B75C-49BE-96E8-2FCB8C73E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4" y="0"/>
            <a:ext cx="8817671" cy="6616094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73AA317-52C4-4D39-B763-EA7BBA169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18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331">
        <p15:prstTrans prst="drape"/>
      </p:transition>
    </mc:Choice>
    <mc:Fallback>
      <p:transition spd="slow" advClick="0" advTm="7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5ADDF-3B98-4584-8828-44CB058B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Шаблон презентации &quot;Детские журналы&quot;">
            <a:extLst>
              <a:ext uri="{FF2B5EF4-FFF2-40B4-BE49-F238E27FC236}">
                <a16:creationId xmlns:a16="http://schemas.microsoft.com/office/drawing/2014/main" id="{0970513A-C507-4ABF-99DB-86F273A7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DE19C9-78B7-4464-BF2E-9B8C7A671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3387839"/>
            <a:ext cx="4638675" cy="32702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776C4F-23AB-4D42-8A5A-8F0DF19E1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3429000"/>
            <a:ext cx="4381500" cy="32455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BC18DA-839A-492F-91F7-AAD899B21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" y="168852"/>
            <a:ext cx="4785260" cy="32189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7ADF8D-1232-4324-883B-D107998B30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12303"/>
            <a:ext cx="4308208" cy="320439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84B899E-09F4-4709-9730-E112045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50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8501">
        <p15:prstTrans prst="drape"/>
      </p:transition>
    </mc:Choice>
    <mc:Fallback>
      <p:transition spd="slow" advClick="0" advTm="8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0DEB8-46D1-4A53-8F79-27C47E64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ы для детских презентация» — карточка пользователя Римма М. в ...">
            <a:extLst>
              <a:ext uri="{FF2B5EF4-FFF2-40B4-BE49-F238E27FC236}">
                <a16:creationId xmlns:a16="http://schemas.microsoft.com/office/drawing/2014/main" id="{7669F75F-5D35-4819-A443-7BA40BCE0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738" y="0"/>
            <a:ext cx="9678186" cy="67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F28FCD-50A7-4191-9577-BE0418217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04" y="3675547"/>
            <a:ext cx="5732793" cy="33333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DA87A8-1084-48D7-B6EA-EB79CF973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87" y="126167"/>
            <a:ext cx="6310009" cy="35493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0FD5DF-84E1-4D0F-B101-AE1497BD29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662" y="3657601"/>
            <a:ext cx="5000017" cy="333334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182C6F5-F516-4D52-94C0-99194B118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81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79">
        <p15:prstTrans prst="pageCurlDouble"/>
      </p:transition>
    </mc:Choice>
    <mc:Fallback>
      <p:transition spd="slow" advClick="0" advTm="50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качать бесплатно анимированный детский шаблон &quot;Мир насекомых&quot;">
            <a:extLst>
              <a:ext uri="{FF2B5EF4-FFF2-40B4-BE49-F238E27FC236}">
                <a16:creationId xmlns:a16="http://schemas.microsoft.com/office/drawing/2014/main" id="{EB13BDB8-5E8D-42FC-B60E-ACEF2018F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374440-A211-424E-8B58-1C745AD898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172911"/>
            <a:ext cx="4510454" cy="30069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D2785A-26B8-4E58-B77D-492F8DAB9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47" y="152396"/>
            <a:ext cx="4510453" cy="30069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7E65DE-E65F-4086-8658-C006A069C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3387970"/>
            <a:ext cx="4510453" cy="3047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495882-B9B5-496C-8472-485A62856D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69" y="3387970"/>
            <a:ext cx="4687631" cy="3089029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CCE0A44E-B873-443C-ABD0-827BA75E54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818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6457">
        <p15:prstTrans prst="drape"/>
      </p:transition>
    </mc:Choice>
    <mc:Fallback>
      <p:transition spd="slow" advClick="0" advTm="164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Зеленый летний пейзаж для фотошопа. PSD - Green Landscape Template">
            <a:extLst>
              <a:ext uri="{FF2B5EF4-FFF2-40B4-BE49-F238E27FC236}">
                <a16:creationId xmlns:a16="http://schemas.microsoft.com/office/drawing/2014/main" id="{F4C555EF-AEAC-4945-A4A8-2A70CD4E2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8F4CF8-8202-47CD-AF69-5030A1DC9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" y="99646"/>
            <a:ext cx="4703885" cy="31359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48C41-02C9-4BB0-BBCB-03813532A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82" y="46894"/>
            <a:ext cx="4488881" cy="3188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0A7B5C-B1B2-4167-BEC4-244837096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7" y="3235569"/>
            <a:ext cx="4519246" cy="31886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A28162-1C69-449A-B9D2-2B95DC4BA9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242113"/>
            <a:ext cx="4783019" cy="3188679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3CAE9617-6D5B-420E-9EA8-887D008B22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849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3332">
        <p15:prstTrans prst="drape"/>
      </p:transition>
    </mc:Choice>
    <mc:Fallback>
      <p:transition spd="slow" advClick="0" advTm="13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Скачать бесплатно анимированный детский шаблон &quot;Мир насекомых&quot;">
            <a:extLst>
              <a:ext uri="{FF2B5EF4-FFF2-40B4-BE49-F238E27FC236}">
                <a16:creationId xmlns:a16="http://schemas.microsoft.com/office/drawing/2014/main" id="{FF9ECF09-30B6-4AC4-9A87-A801B5CE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"/>
            <a:ext cx="9144000" cy="68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AB6B04-17D5-42B9-B34B-EA1308A21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4" y="291830"/>
            <a:ext cx="7840492" cy="5792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80DE379-0CAC-4AF0-8C7C-34D30C82F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103">
        <p14:window dir="vert"/>
      </p:transition>
    </mc:Choice>
    <mc:Fallback>
      <p:transition spd="slow" advClick="0" advTm="6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</TotalTime>
  <Words>23</Words>
  <Application>Microsoft Office PowerPoint</Application>
  <PresentationFormat>Экран (4:3)</PresentationFormat>
  <Paragraphs>3</Paragraphs>
  <Slides>19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ГКУ СО КК  «КРАСНОДАРСКИЙ РЕАБИЛИТАЦИОННЫЙ ЦЕНТР ДЛЯ ДЕТЕЙ И ПОДРОСТКОВ С ОГРАНИЧЕННЫМИ ВОЗМОЖНОСТЯМИ»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  </dc:title>
  <dc:creator>Skazka</dc:creator>
  <cp:lastModifiedBy>Skazka</cp:lastModifiedBy>
  <cp:revision>32</cp:revision>
  <dcterms:created xsi:type="dcterms:W3CDTF">2020-06-03T11:10:19Z</dcterms:created>
  <dcterms:modified xsi:type="dcterms:W3CDTF">2020-07-06T09:24:59Z</dcterms:modified>
</cp:coreProperties>
</file>